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ka-G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20" autoAdjust="0"/>
    <p:restoredTop sz="94660"/>
  </p:normalViewPr>
  <p:slideViewPr>
    <p:cSldViewPr>
      <p:cViewPr varScale="1">
        <p:scale>
          <a:sx n="90" d="100"/>
          <a:sy n="90" d="100"/>
        </p:scale>
        <p:origin x="-5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C6752-15B3-4D03-B05E-F05320E95A2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a-G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45A1E-3012-421C-8B3D-CECCD378F969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946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72538-6D18-46B4-B33F-6041AEB78E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7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35439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20011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96468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8936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6860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891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1702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752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667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7891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222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a-G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9527" y="668062"/>
            <a:ext cx="1379352" cy="68812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 smtClean="0"/>
          </a:p>
          <a:p>
            <a:r>
              <a:rPr lang="ka-GE" sz="800" dirty="0" smtClean="0"/>
              <a:t>მინისტრის მოადგილე </a:t>
            </a:r>
            <a:br>
              <a:rPr lang="ka-GE" sz="800" dirty="0" smtClean="0"/>
            </a:br>
            <a:r>
              <a:rPr lang="ka-GE" sz="800" dirty="0" smtClean="0"/>
              <a:t>გიორგი წოწკოლაური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ka-GE" sz="800" dirty="0" smtClean="0"/>
              <a:t/>
            </a:r>
            <a:br>
              <a:rPr lang="ka-GE" sz="800" dirty="0" smtClean="0"/>
            </a:br>
            <a:endParaRPr lang="en-US" sz="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114800" y="914306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0800000" flipV="1">
            <a:off x="3737516" y="1629830"/>
            <a:ext cx="1371600" cy="591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შიდა აუდიტის დეპარტამენტი</a:t>
            </a:r>
            <a:endParaRPr lang="en-US" sz="800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5434" y="35921"/>
            <a:ext cx="1741701" cy="58189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ეკატერინე ტიკარაძე</a:t>
            </a:r>
            <a:endParaRPr lang="en-US" sz="800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10800000" flipV="1">
            <a:off x="5410200" y="627296"/>
            <a:ext cx="1371599" cy="71806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</a:t>
            </a:r>
            <a:r>
              <a:rPr lang="ka-GE" sz="800" smtClean="0">
                <a:latin typeface="+mn-lt"/>
              </a:rPr>
              <a:t>მოადგილე  </a:t>
            </a:r>
            <a:r>
              <a:rPr lang="ka-GE" sz="800" dirty="0" smtClean="0">
                <a:latin typeface="+mn-lt"/>
              </a:rPr>
              <a:t>ზაზა ბოხუა </a:t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10800000" flipV="1">
            <a:off x="6908223" y="646695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თამილა ბარკალაია</a:t>
            </a:r>
            <a:endParaRPr lang="en-US" sz="800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10800000" flipV="1">
            <a:off x="2132381" y="591659"/>
            <a:ext cx="1342528" cy="8576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</a:t>
            </a:r>
            <a:r>
              <a:rPr lang="en-US" sz="800" dirty="0" smtClean="0">
                <a:latin typeface="+mn-lt"/>
              </a:rPr>
              <a:t> </a:t>
            </a:r>
            <a:r>
              <a:rPr lang="ka-GE" sz="800" dirty="0"/>
              <a:t>პირველი მოადგილე </a:t>
            </a:r>
            <a:r>
              <a:rPr lang="ka-GE" sz="800" dirty="0" smtClean="0"/>
              <a:t> თამარ გაბუნია</a:t>
            </a:r>
            <a:endParaRPr lang="en-US" sz="800" dirty="0">
              <a:latin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0800000" flipV="1">
            <a:off x="6914270" y="2346714"/>
            <a:ext cx="1112707" cy="7767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შრომის პირობების ინსპექტირების დეპარტამენტი</a:t>
            </a:r>
            <a:endParaRPr lang="en-US" sz="8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10800000" flipV="1">
            <a:off x="3759909" y="4202056"/>
            <a:ext cx="1371599" cy="6567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ინფორმაციული </a:t>
            </a:r>
            <a:r>
              <a:rPr lang="ka-GE" sz="800" dirty="0" smtClean="0"/>
              <a:t>ტექნოლოგიების დეპარტამენტი</a:t>
            </a:r>
            <a:endParaRPr lang="en-US" sz="8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 rot="10800000" flipV="1">
            <a:off x="111693" y="3847995"/>
            <a:ext cx="2250505" cy="4878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სსიპ-სოციალური მომსახურების </a:t>
            </a:r>
            <a:r>
              <a:rPr lang="ka-GE" sz="800" dirty="0" smtClean="0"/>
              <a:t>სააგენტო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410199" y="4114140"/>
            <a:ext cx="1393993" cy="9700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ლ. საყვარელიძის სახ. </a:t>
            </a:r>
            <a:r>
              <a:rPr lang="ka-GE" sz="900" dirty="0"/>
              <a:t>დაავადებათა</a:t>
            </a:r>
            <a:r>
              <a:rPr lang="ka-GE" sz="800" dirty="0"/>
              <a:t> კონტროლისა და საზოგადოებრივი ჯანმრთელობის ეროვნული </a:t>
            </a:r>
            <a:r>
              <a:rPr lang="ka-GE" sz="800" dirty="0" smtClean="0"/>
              <a:t>ცენტრი</a:t>
            </a:r>
            <a:endParaRPr lang="en-US" sz="8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132382" y="1647841"/>
            <a:ext cx="1374426" cy="5550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ჯანმრთელობის დაცვის დეპარტამენტი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11695" y="3006492"/>
            <a:ext cx="2250503" cy="7424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დევნილთა და ეკომიგრანტთა პოლიტიკის დეპარტამენტი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914270" y="5562600"/>
            <a:ext cx="1118757" cy="989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ახალგორის ბავშვთა სააღმზრდელო დაწესებულება</a:t>
            </a:r>
            <a:endParaRPr lang="en-US" sz="800" dirty="0"/>
          </a:p>
        </p:txBody>
      </p:sp>
      <p:cxnSp>
        <p:nvCxnSpPr>
          <p:cNvPr id="24" name="Straight Arrow Connector 23"/>
          <p:cNvCxnSpPr>
            <a:stCxn id="11" idx="0"/>
            <a:endCxn id="11" idx="0"/>
          </p:cNvCxnSpPr>
          <p:nvPr/>
        </p:nvCxnSpPr>
        <p:spPr>
          <a:xfrm>
            <a:off x="2803645" y="59165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04966" y="48152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71403" y="45304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5410199" y="1603674"/>
            <a:ext cx="1371600" cy="10645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საგანგებო </a:t>
            </a:r>
            <a:r>
              <a:rPr lang="ka-GE" sz="800" dirty="0"/>
              <a:t>სიტუაციების კოორდინაციისა და </a:t>
            </a:r>
            <a:r>
              <a:rPr lang="ka-GE" sz="800" dirty="0" smtClean="0"/>
              <a:t>გადაუდებელი დახმარების ცენტრი</a:t>
            </a:r>
            <a:endParaRPr lang="en-US" sz="8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410200" y="2763233"/>
            <a:ext cx="1371599" cy="11725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სამედიცინო </a:t>
            </a:r>
            <a:r>
              <a:rPr lang="ka-GE" sz="800" dirty="0" smtClean="0"/>
              <a:t> საქმიანობის სახელმწიფო რეგულირების სააგენტო</a:t>
            </a:r>
            <a:endParaRPr lang="en-US" sz="8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6908223" y="1441884"/>
            <a:ext cx="1118754" cy="7574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შრომისა და დასაქმების პოლიტიკის დეპარტამენტი </a:t>
            </a:r>
            <a:endParaRPr lang="en-US" sz="800" dirty="0"/>
          </a:p>
        </p:txBody>
      </p:sp>
      <p:cxnSp>
        <p:nvCxnSpPr>
          <p:cNvPr id="33" name="Straight Arrow Connector 32"/>
          <p:cNvCxnSpPr>
            <a:stCxn id="10" idx="1"/>
            <a:endCxn id="10" idx="1"/>
          </p:cNvCxnSpPr>
          <p:nvPr/>
        </p:nvCxnSpPr>
        <p:spPr>
          <a:xfrm>
            <a:off x="8026977" y="98633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3737516" y="755014"/>
            <a:ext cx="1371599" cy="78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ანალიტიკის, ადამიანური რესურსების მართვისა და საერთაშორისო ურთიერთობების დეპარტამენტი</a:t>
            </a:r>
            <a:endParaRPr lang="en-US" sz="800" dirty="0"/>
          </a:p>
        </p:txBody>
      </p:sp>
      <p:cxnSp>
        <p:nvCxnSpPr>
          <p:cNvPr id="35" name="Straight Arrow Connector 34"/>
          <p:cNvCxnSpPr>
            <a:stCxn id="34" idx="1"/>
            <a:endCxn id="34" idx="1"/>
          </p:cNvCxnSpPr>
          <p:nvPr/>
        </p:nvCxnSpPr>
        <p:spPr>
          <a:xfrm>
            <a:off x="3737516" y="114638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6" name="Straight Connector 35"/>
          <p:cNvCxnSpPr>
            <a:stCxn id="9" idx="1"/>
            <a:endCxn id="9" idx="1"/>
          </p:cNvCxnSpPr>
          <p:nvPr/>
        </p:nvCxnSpPr>
        <p:spPr>
          <a:xfrm>
            <a:off x="6781799" y="9863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299527" y="1518897"/>
            <a:ext cx="1449461" cy="6034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ადმინისტრაციული  </a:t>
            </a:r>
            <a:r>
              <a:rPr lang="ka-GE" sz="800" dirty="0"/>
              <a:t>დეპარტამენტი </a:t>
            </a:r>
            <a:endParaRPr lang="en-US" sz="800" dirty="0" smtClean="0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914270" y="4091915"/>
            <a:ext cx="1118757" cy="12946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ადამიანით ვაჭრობის (ტრეფიკინგის)მსხვერპლთა, დაზარალებულთა დაცვისა და დახმარების სახელმწიფო ფონდი</a:t>
            </a:r>
            <a:endParaRPr lang="en-US" sz="800" dirty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868886" y="326866"/>
            <a:ext cx="0" cy="175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2868886" y="326866"/>
            <a:ext cx="666548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990153" y="228600"/>
            <a:ext cx="2568309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989203" y="268555"/>
            <a:ext cx="0" cy="311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40" name="Elbow Connector 139"/>
          <p:cNvCxnSpPr>
            <a:endCxn id="9" idx="0"/>
          </p:cNvCxnSpPr>
          <p:nvPr/>
        </p:nvCxnSpPr>
        <p:spPr>
          <a:xfrm>
            <a:off x="5277135" y="433792"/>
            <a:ext cx="818864" cy="1935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3" name="Title 1"/>
          <p:cNvSpPr txBox="1">
            <a:spLocks/>
          </p:cNvSpPr>
          <p:nvPr/>
        </p:nvSpPr>
        <p:spPr>
          <a:xfrm>
            <a:off x="6914270" y="3241737"/>
            <a:ext cx="1118757" cy="68587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სოციალური დაცვის დეპარტამენტი</a:t>
            </a:r>
            <a:endParaRPr lang="en-US" sz="800" dirty="0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 rot="10800000" flipV="1">
            <a:off x="236615" y="2249976"/>
            <a:ext cx="1697604" cy="67525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ეკონომიკური დეპარტამენტი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267605" y="350192"/>
            <a:ext cx="2199995" cy="5174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467600" y="369105"/>
            <a:ext cx="1" cy="2913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0" name="Title 1"/>
          <p:cNvSpPr txBox="1">
            <a:spLocks/>
          </p:cNvSpPr>
          <p:nvPr/>
        </p:nvSpPr>
        <p:spPr>
          <a:xfrm>
            <a:off x="3754522" y="3377697"/>
            <a:ext cx="1371599" cy="55808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იურიდიული დეპარტამენტი </a:t>
            </a:r>
            <a:endParaRPr lang="en-US" sz="800" dirty="0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754521" y="2351566"/>
            <a:ext cx="1371600" cy="890171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მასმედიასთან და საზოგადოებასთან ურთიერთობის დეპარტამენტი</a:t>
            </a:r>
            <a:endParaRPr lang="en-US" sz="800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 rot="10800000" flipV="1">
            <a:off x="111694" y="5715000"/>
            <a:ext cx="2287661" cy="9232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არასამეწარმეო (არაკომერციული)იურიდიული პირის ,,ინფექციური პათოლოგიის, შიდსისა და კლინიკური იმუნოლოგიის სამეცნიერო-პრაქტიკული ცენტრი“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2164281" y="2336370"/>
            <a:ext cx="1342527" cy="5550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წამლის </a:t>
            </a:r>
            <a:r>
              <a:rPr lang="ka-GE" sz="800" dirty="0" smtClean="0"/>
              <a:t>სააგენტო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5277135" y="152400"/>
            <a:ext cx="3333465" cy="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610600" y="152400"/>
            <a:ext cx="0" cy="43925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 1"/>
          <p:cNvSpPr txBox="1">
            <a:spLocks/>
          </p:cNvSpPr>
          <p:nvPr/>
        </p:nvSpPr>
        <p:spPr>
          <a:xfrm rot="10800000" flipV="1">
            <a:off x="8153398" y="591658"/>
            <a:ext cx="990602" cy="85022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თეა ახვლედიანი</a:t>
            </a:r>
            <a:endParaRPr lang="en-US" sz="800" dirty="0">
              <a:latin typeface="+mn-lt"/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111695" y="4419600"/>
            <a:ext cx="2250504" cy="596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საარსებო წყაროებით უზრუნველყოფის სააგენტო</a:t>
            </a:r>
            <a:endParaRPr lang="en-US" sz="800" dirty="0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11695" y="5118328"/>
            <a:ext cx="2287661" cy="5365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შპს ,,რეგიონური ჯანდაცვის ცენტრი“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409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148</Words>
  <Application>Microsoft Office PowerPoint</Application>
  <PresentationFormat>On-screen Show (4:3)</PresentationFormat>
  <Paragraphs>32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Berbichashvili</dc:creator>
  <cp:lastModifiedBy>Nino Berbichashvili</cp:lastModifiedBy>
  <cp:revision>59</cp:revision>
  <dcterms:created xsi:type="dcterms:W3CDTF">2018-10-11T06:34:10Z</dcterms:created>
  <dcterms:modified xsi:type="dcterms:W3CDTF">2020-02-21T09:53:41Z</dcterms:modified>
</cp:coreProperties>
</file>